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65D789-93C7-4B96-A594-267C4868FE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διατροφή των αρχαίων Ελλήνων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9BB722C-687E-4614-A063-AA48EE56D6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ΧΑΡΗΣ ΜΟΥΣΤΑΚΑΣ</a:t>
            </a:r>
          </a:p>
        </p:txBody>
      </p:sp>
    </p:spTree>
    <p:extLst>
      <p:ext uri="{BB962C8B-B14F-4D97-AF65-F5344CB8AC3E}">
        <p14:creationId xmlns:p14="http://schemas.microsoft.com/office/powerpoint/2010/main" val="3806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C83F7D-BD29-4D50-8EAE-5C610AED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2C51B9-FC4D-4751-BB05-A829A8CE6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Οι συνήθειες των αρχαίων </a:t>
            </a:r>
            <a:r>
              <a:rPr lang="el-GR" sz="4000" dirty="0" err="1"/>
              <a:t>Ελλήνων,στη</a:t>
            </a:r>
            <a:r>
              <a:rPr lang="el-GR" sz="4000" dirty="0"/>
              <a:t> διατροφή τους , βασιζόταν στις ανάγκες του σώματος και του πνεύματός τους.</a:t>
            </a:r>
          </a:p>
        </p:txBody>
      </p:sp>
    </p:spTree>
    <p:extLst>
      <p:ext uri="{BB962C8B-B14F-4D97-AF65-F5344CB8AC3E}">
        <p14:creationId xmlns:p14="http://schemas.microsoft.com/office/powerpoint/2010/main" val="312745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3E5895-66E5-43E0-9B75-C6998469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ΠΡΩΙΝΟ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63FB0F-409D-4B22-9095-6E97F46FD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578" y="202293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Πολύ λιτό γεύμα</a:t>
            </a:r>
            <a:r>
              <a:rPr lang="en-US" sz="3600" dirty="0"/>
              <a:t>:</a:t>
            </a:r>
            <a:endParaRPr lang="el-GR" sz="3600" dirty="0"/>
          </a:p>
          <a:p>
            <a:r>
              <a:rPr lang="el-GR" sz="3600" dirty="0"/>
              <a:t>Κριθαρένιο ψωμί βουτηγμένο σε ανέρωτο κρασί ή</a:t>
            </a:r>
          </a:p>
          <a:p>
            <a:r>
              <a:rPr lang="el-GR" sz="3600" dirty="0"/>
              <a:t>Ένα ρόφημα από βρασμένο κριθάρι με άρωμα μέντας ή θυμαριού</a:t>
            </a:r>
          </a:p>
        </p:txBody>
      </p:sp>
    </p:spTree>
    <p:extLst>
      <p:ext uri="{BB962C8B-B14F-4D97-AF65-F5344CB8AC3E}">
        <p14:creationId xmlns:p14="http://schemas.microsoft.com/office/powerpoint/2010/main" val="279480534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8C1776-CBC5-436A-AC9F-D58D7A621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ΜΕΣΗΜΕΡΙΑΝΟ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FAF449-162F-4275-B0CF-B6D752CC8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4000" dirty="0"/>
              <a:t>Ψάρια ή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4000" dirty="0"/>
              <a:t>Όσπρια 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4000" dirty="0"/>
              <a:t>Πρόχειρα φαγητά όπως </a:t>
            </a:r>
            <a:r>
              <a:rPr lang="el-GR" sz="4000" dirty="0" err="1"/>
              <a:t>ψωμί,τυρί</a:t>
            </a:r>
            <a:r>
              <a:rPr lang="el-GR" sz="4000" dirty="0"/>
              <a:t> και ελιές</a:t>
            </a:r>
          </a:p>
        </p:txBody>
      </p:sp>
    </p:spTree>
    <p:extLst>
      <p:ext uri="{BB962C8B-B14F-4D97-AF65-F5344CB8AC3E}">
        <p14:creationId xmlns:p14="http://schemas.microsoft.com/office/powerpoint/2010/main" val="1186960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01F41E-B83F-46A5-91CD-57A764C4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ΔΕΙΠΝΟ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9DCEA4-B4EF-45C5-AC2B-2E378985D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Βασικό γεύμα της ημέρας</a:t>
            </a:r>
          </a:p>
          <a:p>
            <a:pPr marL="0" indent="0">
              <a:buNone/>
            </a:pPr>
            <a:r>
              <a:rPr lang="el-GR" sz="4000" dirty="0"/>
              <a:t>Πλούσιο με επιδόρπια όπως </a:t>
            </a:r>
            <a:r>
              <a:rPr lang="el-GR" sz="4000" dirty="0" err="1"/>
              <a:t>φρούτα,γλυκά</a:t>
            </a:r>
            <a:r>
              <a:rPr lang="el-GR" sz="4000" dirty="0"/>
              <a:t> με μέλι</a:t>
            </a:r>
          </a:p>
        </p:txBody>
      </p:sp>
    </p:spTree>
    <p:extLst>
      <p:ext uri="{BB962C8B-B14F-4D97-AF65-F5344CB8AC3E}">
        <p14:creationId xmlns:p14="http://schemas.microsoft.com/office/powerpoint/2010/main" val="168748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8688D7-3140-4A15-A5F7-E5CEF3BC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ΑΓΑΠΗΜΕΝΕΣ ΠΡΟΤΙΜΗΣΕΙΣ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D1736F-2081-49FF-B3D2-7FB7E49AE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Κρέας</a:t>
            </a:r>
            <a:r>
              <a:rPr lang="en-US" sz="2400" dirty="0"/>
              <a:t>:</a:t>
            </a:r>
            <a:r>
              <a:rPr lang="el-GR" sz="2400" dirty="0"/>
              <a:t>κυρίως</a:t>
            </a:r>
            <a:r>
              <a:rPr lang="en-US" sz="2400" dirty="0"/>
              <a:t> </a:t>
            </a:r>
            <a:r>
              <a:rPr lang="el-GR" sz="2400" dirty="0"/>
              <a:t>μοσχάρι και χοιρινό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Κυνήγι</a:t>
            </a:r>
            <a:r>
              <a:rPr lang="en-US" sz="2400" dirty="0"/>
              <a:t>:</a:t>
            </a:r>
            <a:r>
              <a:rPr lang="el-GR" sz="2400" dirty="0"/>
              <a:t>ορτύκια, ελάφια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Θαλασσινά-όστρακα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Όσπρια</a:t>
            </a:r>
            <a:r>
              <a:rPr lang="en-US" sz="2400" dirty="0"/>
              <a:t>:</a:t>
            </a:r>
            <a:r>
              <a:rPr lang="el-GR" sz="2400" dirty="0"/>
              <a:t>φασόλια, φακές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Λαχανικά</a:t>
            </a:r>
            <a:r>
              <a:rPr lang="en-US" sz="2400" dirty="0"/>
              <a:t>:</a:t>
            </a:r>
            <a:r>
              <a:rPr lang="el-GR" sz="2400" dirty="0"/>
              <a:t>μαρούλια, αρακάς, αγγούρια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Ψωμί</a:t>
            </a:r>
            <a:r>
              <a:rPr lang="en-US" sz="2400" dirty="0"/>
              <a:t>:</a:t>
            </a:r>
            <a:r>
              <a:rPr lang="el-GR" sz="2400" dirty="0"/>
              <a:t>από σιμιγδάλι, σίκαλη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Γλυκά</a:t>
            </a:r>
            <a:r>
              <a:rPr lang="en-US" sz="2400" dirty="0"/>
              <a:t>:</a:t>
            </a:r>
            <a:r>
              <a:rPr lang="el-GR" sz="2400" dirty="0"/>
              <a:t>από αλεύρι, φρούτα ξερά και μέλι</a:t>
            </a:r>
          </a:p>
          <a:p>
            <a:pPr marL="0" indent="0">
              <a:buNone/>
            </a:pPr>
            <a:r>
              <a:rPr lang="el-GR" sz="2400" dirty="0"/>
              <a:t>Το κάθε γεύμα το συνόδευαν με κρασί.</a:t>
            </a:r>
          </a:p>
        </p:txBody>
      </p:sp>
    </p:spTree>
    <p:extLst>
      <p:ext uri="{BB962C8B-B14F-4D97-AF65-F5344CB8AC3E}">
        <p14:creationId xmlns:p14="http://schemas.microsoft.com/office/powerpoint/2010/main" val="812632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21A60F-1B9E-42DB-8989-10B537E0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ΤΡΟΠΟΙ ΜΑΓΕΙΡΕΜΑΤΟΣ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91D30B-0F76-4061-BAC1-B382A9812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Ψητά</a:t>
            </a:r>
            <a:r>
              <a:rPr lang="en-US" sz="4000" dirty="0"/>
              <a:t>:</a:t>
            </a:r>
            <a:r>
              <a:rPr lang="el-GR" sz="4000" dirty="0"/>
              <a:t>στο φούρνο</a:t>
            </a:r>
          </a:p>
          <a:p>
            <a:r>
              <a:rPr lang="el-GR" sz="4000" dirty="0"/>
              <a:t>         στη σχάρα</a:t>
            </a:r>
          </a:p>
          <a:p>
            <a:r>
              <a:rPr lang="el-GR" sz="4000" dirty="0"/>
              <a:t>Βραστά με λαχανικά και καρυκεύματα</a:t>
            </a:r>
          </a:p>
        </p:txBody>
      </p:sp>
    </p:spTree>
    <p:extLst>
      <p:ext uri="{BB962C8B-B14F-4D97-AF65-F5344CB8AC3E}">
        <p14:creationId xmlns:p14="http://schemas.microsoft.com/office/powerpoint/2010/main" val="2367319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E335B7-3CD3-468A-9474-239746AB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ΣΤΟΧΟΣ ΔΙΑΤΡΟΦΗΣ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FB36ED-497A-422B-AEAF-2EB61A5B8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Οι αρχαίοι ήταν λιτοδίαιτοι.</a:t>
            </a:r>
          </a:p>
          <a:p>
            <a:pPr marL="0" indent="0">
              <a:buNone/>
            </a:pPr>
            <a:r>
              <a:rPr lang="el-GR" sz="3600" dirty="0"/>
              <a:t>Έτρωγαν ποικιλία τροφών σε μικρές ποσότητες.</a:t>
            </a:r>
          </a:p>
          <a:p>
            <a:pPr marL="0" indent="0">
              <a:buNone/>
            </a:pPr>
            <a:r>
              <a:rPr lang="el-GR" sz="3600" dirty="0"/>
              <a:t>Ήθελαν να ευχαριστήσουν τον ουρανίσκο τους και όχι να χορτάσουν το στομάχι τους.</a:t>
            </a:r>
          </a:p>
        </p:txBody>
      </p:sp>
    </p:spTree>
    <p:extLst>
      <p:ext uri="{BB962C8B-B14F-4D97-AF65-F5344CB8AC3E}">
        <p14:creationId xmlns:p14="http://schemas.microsoft.com/office/powerpoint/2010/main" val="186149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185FD1-0454-4FA3-A206-F0764673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776C81-CA9E-4F02-A91B-1D45BB2C2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5400" dirty="0"/>
          </a:p>
          <a:p>
            <a:pPr marL="0" indent="0">
              <a:buNone/>
            </a:pPr>
            <a:r>
              <a:rPr lang="el-GR" sz="5400"/>
              <a:t>ΕΥΧΑΡΙΣΤΩ </a:t>
            </a:r>
            <a:r>
              <a:rPr lang="el-GR" sz="5400" dirty="0"/>
              <a:t>ΓΙΑ ΤΗΝ ΠΡΟΣΟΧΗ ΣΑΣ !!!!!!!!!!!!!</a:t>
            </a:r>
          </a:p>
        </p:txBody>
      </p:sp>
    </p:spTree>
    <p:extLst>
      <p:ext uri="{BB962C8B-B14F-4D97-AF65-F5344CB8AC3E}">
        <p14:creationId xmlns:p14="http://schemas.microsoft.com/office/powerpoint/2010/main" val="2152506282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173</Words>
  <Application>Microsoft Office PowerPoint</Application>
  <PresentationFormat>Ευρεία οθόνη</PresentationFormat>
  <Paragraphs>33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Όψη</vt:lpstr>
      <vt:lpstr>Η διατροφή των αρχαίων Ελλήνων</vt:lpstr>
      <vt:lpstr>Παρουσίαση του PowerPoint</vt:lpstr>
      <vt:lpstr>ΠΡΩΙΝΟ</vt:lpstr>
      <vt:lpstr>ΜΕΣΗΜΕΡΙΑΝΟ</vt:lpstr>
      <vt:lpstr>ΔΕΙΠΝΟ</vt:lpstr>
      <vt:lpstr>ΑΓΑΠΗΜΕΝΕΣ ΠΡΟΤΙΜΗΣΕΙΣ</vt:lpstr>
      <vt:lpstr>ΤΡΟΠΟΙ ΜΑΓΕΙΡΕΜΑΤΟΣ</vt:lpstr>
      <vt:lpstr>ΣΤΟΧΟΣ ΔΙΑΤΡΟΦΗΣ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διατροφή των αρχαίων Ελλήνων</dc:title>
  <dc:creator>SONY</dc:creator>
  <cp:lastModifiedBy>SONY</cp:lastModifiedBy>
  <cp:revision>13</cp:revision>
  <dcterms:created xsi:type="dcterms:W3CDTF">2017-10-16T17:04:16Z</dcterms:created>
  <dcterms:modified xsi:type="dcterms:W3CDTF">2017-10-16T18:02:14Z</dcterms:modified>
</cp:coreProperties>
</file>