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2" r:id="rId5"/>
    <p:sldId id="259" r:id="rId6"/>
    <p:sldId id="263" r:id="rId7"/>
    <p:sldId id="260"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24/1/2018</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42CEA3-3058-4D43-AE35-B3DA76CB4003}" type="datetimeFigureOut">
              <a:rPr lang="el-GR" smtClean="0"/>
              <a:pPr/>
              <a:t>24/1/2018</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1</a:t>
            </a:r>
            <a:r>
              <a:rPr lang="el-GR" baseline="30000" dirty="0" smtClean="0"/>
              <a:t>ο</a:t>
            </a:r>
            <a:r>
              <a:rPr lang="el-GR" dirty="0" smtClean="0"/>
              <a:t> Δημοτικό Σχολείο Νέας </a:t>
            </a:r>
            <a:r>
              <a:rPr lang="el-GR" dirty="0" err="1" smtClean="0"/>
              <a:t>Τρίγλιας</a:t>
            </a:r>
            <a:r>
              <a:rPr lang="el-GR" dirty="0" smtClean="0"/>
              <a:t> </a:t>
            </a:r>
          </a:p>
          <a:p>
            <a:endParaRPr lang="el-GR" dirty="0" smtClean="0"/>
          </a:p>
          <a:p>
            <a:r>
              <a:rPr lang="el-GR" dirty="0" err="1" smtClean="0"/>
              <a:t>Στ΄</a:t>
            </a:r>
            <a:r>
              <a:rPr lang="el-GR" dirty="0" smtClean="0"/>
              <a:t> τάξη 2017-18</a:t>
            </a:r>
            <a:endParaRPr lang="en-US" dirty="0"/>
          </a:p>
        </p:txBody>
      </p:sp>
      <p:sp>
        <p:nvSpPr>
          <p:cNvPr id="2" name="1 - Τίτλος"/>
          <p:cNvSpPr>
            <a:spLocks noGrp="1"/>
          </p:cNvSpPr>
          <p:nvPr>
            <p:ph type="ctrTitle"/>
          </p:nvPr>
        </p:nvSpPr>
        <p:spPr/>
        <p:txBody>
          <a:bodyPr/>
          <a:lstStyle/>
          <a:p>
            <a:r>
              <a:rPr lang="el-GR" dirty="0" smtClean="0"/>
              <a:t>Αριστοτέλης ο </a:t>
            </a:r>
            <a:r>
              <a:rPr lang="el-GR" dirty="0" err="1" smtClean="0"/>
              <a:t>Σταγειρίτης</a:t>
            </a:r>
            <a:endParaRPr lang="en-US" dirty="0"/>
          </a:p>
        </p:txBody>
      </p:sp>
    </p:spTree>
  </p:cSld>
  <p:clrMapOvr>
    <a:masterClrMapping/>
  </p:clrMapOvr>
  <p:transition advClick="0" advTm="500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04664"/>
            <a:ext cx="7772400" cy="792088"/>
          </a:xfrm>
        </p:spPr>
        <p:txBody>
          <a:bodyPr>
            <a:normAutofit/>
          </a:bodyPr>
          <a:lstStyle/>
          <a:p>
            <a:pPr algn="ctr"/>
            <a:r>
              <a:rPr lang="en-US" b="1" u="sng" dirty="0" smtClean="0"/>
              <a:t>ΑΡΙΣΤΟΤΕΛΗΣ</a:t>
            </a:r>
            <a:endParaRPr lang="en-US" dirty="0"/>
          </a:p>
        </p:txBody>
      </p:sp>
      <p:pic>
        <p:nvPicPr>
          <p:cNvPr id="4" name="3 - Θέση περιεχομένου"/>
          <p:cNvPicPr>
            <a:picLocks noGrp="1"/>
          </p:cNvPicPr>
          <p:nvPr>
            <p:ph sz="quarter" idx="1"/>
          </p:nvPr>
        </p:nvPicPr>
        <p:blipFill>
          <a:blip r:embed="rId2" cstate="print"/>
          <a:srcRect/>
          <a:stretch>
            <a:fillRect/>
          </a:stretch>
        </p:blipFill>
        <p:spPr bwMode="auto">
          <a:xfrm>
            <a:off x="2195736" y="1556792"/>
            <a:ext cx="5040560" cy="4608511"/>
          </a:xfrm>
          <a:prstGeom prst="rect">
            <a:avLst/>
          </a:prstGeom>
          <a:noFill/>
          <a:ln w="9525">
            <a:noFill/>
            <a:miter lim="800000"/>
            <a:headEnd/>
            <a:tailEnd/>
          </a:ln>
        </p:spPr>
      </p:pic>
    </p:spTree>
  </p:cSld>
  <p:clrMapOvr>
    <a:masterClrMapping/>
  </p:clrMapOvr>
  <p:transition advClick="0" advTm="5000">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04664"/>
            <a:ext cx="7772400" cy="6048672"/>
          </a:xfrm>
        </p:spPr>
        <p:txBody>
          <a:bodyPr>
            <a:normAutofit/>
          </a:bodyPr>
          <a:lstStyle/>
          <a:p>
            <a:r>
              <a:rPr lang="en-US" dirty="0" smtClean="0"/>
              <a:t> </a:t>
            </a:r>
            <a:r>
              <a:rPr lang="en-US" sz="3400" dirty="0" smtClean="0"/>
              <a:t>Ο </a:t>
            </a:r>
            <a:r>
              <a:rPr lang="en-US" sz="3400" dirty="0" err="1" smtClean="0"/>
              <a:t>Αριστοτέλης</a:t>
            </a:r>
            <a:r>
              <a:rPr lang="en-US" sz="3400" dirty="0" smtClean="0"/>
              <a:t> </a:t>
            </a:r>
            <a:r>
              <a:rPr lang="en-US" sz="3400" dirty="0" err="1" smtClean="0"/>
              <a:t>γεννήθηκε</a:t>
            </a:r>
            <a:r>
              <a:rPr lang="en-US" sz="3400" dirty="0" smtClean="0"/>
              <a:t> </a:t>
            </a:r>
            <a:r>
              <a:rPr lang="en-US" sz="3400" dirty="0" err="1" smtClean="0"/>
              <a:t>το</a:t>
            </a:r>
            <a:r>
              <a:rPr lang="en-US" sz="3400" dirty="0" smtClean="0"/>
              <a:t> </a:t>
            </a:r>
            <a:r>
              <a:rPr lang="en-US" sz="3400" dirty="0" err="1" smtClean="0"/>
              <a:t>έτος</a:t>
            </a:r>
            <a:r>
              <a:rPr lang="en-US" sz="3400" dirty="0" smtClean="0"/>
              <a:t> 384 π.Χ. </a:t>
            </a:r>
            <a:r>
              <a:rPr lang="en-US" sz="3400" dirty="0" err="1" smtClean="0"/>
              <a:t>στα</a:t>
            </a:r>
            <a:r>
              <a:rPr lang="en-US" sz="3400" dirty="0" smtClean="0"/>
              <a:t> </a:t>
            </a:r>
            <a:r>
              <a:rPr lang="en-US" sz="3400" dirty="0" err="1" smtClean="0"/>
              <a:t>Αρχαία</a:t>
            </a:r>
            <a:r>
              <a:rPr lang="en-US" sz="3400" dirty="0" smtClean="0"/>
              <a:t> </a:t>
            </a:r>
            <a:r>
              <a:rPr lang="en-US" sz="3400" dirty="0" err="1" smtClean="0"/>
              <a:t>Στάγειρα</a:t>
            </a:r>
            <a:r>
              <a:rPr lang="en-US" sz="3400" dirty="0" smtClean="0"/>
              <a:t> </a:t>
            </a:r>
            <a:r>
              <a:rPr lang="en-US" sz="3400" dirty="0" err="1" smtClean="0"/>
              <a:t>της</a:t>
            </a:r>
            <a:r>
              <a:rPr lang="en-US" sz="3400" dirty="0" smtClean="0"/>
              <a:t> </a:t>
            </a:r>
            <a:r>
              <a:rPr lang="en-US" sz="3400" dirty="0" err="1" smtClean="0"/>
              <a:t>Χαλκιδικής</a:t>
            </a:r>
            <a:r>
              <a:rPr lang="en-US" sz="3400" dirty="0" smtClean="0"/>
              <a:t>, 55 </a:t>
            </a:r>
            <a:r>
              <a:rPr lang="en-US" sz="3400" dirty="0" err="1" smtClean="0"/>
              <a:t>χιλιόμετρα</a:t>
            </a:r>
            <a:r>
              <a:rPr lang="en-US" sz="3400" dirty="0" smtClean="0"/>
              <a:t>, </a:t>
            </a:r>
            <a:r>
              <a:rPr lang="en-US" sz="3400" dirty="0" err="1" smtClean="0"/>
              <a:t>ανατολικά</a:t>
            </a:r>
            <a:r>
              <a:rPr lang="en-US" sz="3400" dirty="0" smtClean="0"/>
              <a:t>, </a:t>
            </a:r>
            <a:r>
              <a:rPr lang="en-US" sz="3400" dirty="0" err="1" smtClean="0"/>
              <a:t>από</a:t>
            </a:r>
            <a:r>
              <a:rPr lang="en-US" sz="3400" dirty="0" smtClean="0"/>
              <a:t> </a:t>
            </a:r>
            <a:r>
              <a:rPr lang="en-US" sz="3400" dirty="0" err="1" smtClean="0"/>
              <a:t>τη</a:t>
            </a:r>
            <a:r>
              <a:rPr lang="en-US" sz="3400" dirty="0" smtClean="0"/>
              <a:t> </a:t>
            </a:r>
            <a:r>
              <a:rPr lang="en-US" sz="3400" dirty="0" err="1" smtClean="0"/>
              <a:t>σημερινή</a:t>
            </a:r>
            <a:r>
              <a:rPr lang="en-US" sz="3400" dirty="0" smtClean="0"/>
              <a:t> </a:t>
            </a:r>
            <a:r>
              <a:rPr lang="en-US" sz="3400" dirty="0" err="1" smtClean="0"/>
              <a:t>Θεσσαλονίκη.Ο</a:t>
            </a:r>
            <a:r>
              <a:rPr lang="en-US" sz="3400" dirty="0" smtClean="0"/>
              <a:t> </a:t>
            </a:r>
            <a:r>
              <a:rPr lang="en-US" sz="3400" dirty="0" err="1" smtClean="0"/>
              <a:t>πατέρας</a:t>
            </a:r>
            <a:r>
              <a:rPr lang="en-US" sz="3400" dirty="0" smtClean="0"/>
              <a:t> </a:t>
            </a:r>
            <a:r>
              <a:rPr lang="en-US" sz="3400" dirty="0" err="1" smtClean="0"/>
              <a:t>του</a:t>
            </a:r>
            <a:r>
              <a:rPr lang="en-US" sz="3400" dirty="0" smtClean="0"/>
              <a:t> </a:t>
            </a:r>
            <a:r>
              <a:rPr lang="en-US" sz="3400" dirty="0" err="1" smtClean="0"/>
              <a:t>Νικόμαχος</a:t>
            </a:r>
            <a:r>
              <a:rPr lang="en-US" sz="3400" dirty="0" smtClean="0"/>
              <a:t> </a:t>
            </a:r>
            <a:r>
              <a:rPr lang="en-US" sz="3400" dirty="0" err="1" smtClean="0"/>
              <a:t>ήταν</a:t>
            </a:r>
            <a:r>
              <a:rPr lang="en-US" sz="3400" dirty="0" smtClean="0"/>
              <a:t> </a:t>
            </a:r>
            <a:r>
              <a:rPr lang="en-US" sz="3400" dirty="0" err="1" smtClean="0"/>
              <a:t>γιατρός</a:t>
            </a:r>
            <a:r>
              <a:rPr lang="en-US" sz="3400" dirty="0" smtClean="0"/>
              <a:t> </a:t>
            </a:r>
            <a:r>
              <a:rPr lang="en-US" sz="3400" dirty="0" err="1" smtClean="0"/>
              <a:t>του</a:t>
            </a:r>
            <a:r>
              <a:rPr lang="en-US" sz="3400" dirty="0" smtClean="0"/>
              <a:t> </a:t>
            </a:r>
            <a:r>
              <a:rPr lang="en-US" sz="3400" dirty="0" err="1" smtClean="0"/>
              <a:t>βασιλιά</a:t>
            </a:r>
            <a:r>
              <a:rPr lang="en-US" sz="3400" dirty="0" smtClean="0"/>
              <a:t> </a:t>
            </a:r>
            <a:r>
              <a:rPr lang="en-US" sz="3400" dirty="0" err="1" smtClean="0"/>
              <a:t>της</a:t>
            </a:r>
            <a:r>
              <a:rPr lang="en-US" sz="3400" dirty="0" smtClean="0"/>
              <a:t> </a:t>
            </a:r>
            <a:r>
              <a:rPr lang="en-US" sz="3400" dirty="0" err="1" smtClean="0"/>
              <a:t>Μακεδονίας</a:t>
            </a:r>
            <a:r>
              <a:rPr lang="en-US" sz="3400" dirty="0" smtClean="0"/>
              <a:t> </a:t>
            </a:r>
            <a:r>
              <a:rPr lang="en-US" sz="3400" dirty="0" err="1" smtClean="0"/>
              <a:t>Αμύντα</a:t>
            </a:r>
            <a:r>
              <a:rPr lang="en-US" sz="3400" dirty="0" smtClean="0"/>
              <a:t> Γ΄, </a:t>
            </a:r>
            <a:r>
              <a:rPr lang="en-US" sz="3400" dirty="0" err="1" smtClean="0"/>
              <a:t>τον</a:t>
            </a:r>
            <a:r>
              <a:rPr lang="en-US" sz="3400" dirty="0" smtClean="0"/>
              <a:t> </a:t>
            </a:r>
            <a:r>
              <a:rPr lang="en-US" sz="3400" dirty="0" err="1" smtClean="0"/>
              <a:t>οποίο</a:t>
            </a:r>
            <a:r>
              <a:rPr lang="en-US" sz="3400" dirty="0" smtClean="0"/>
              <a:t> </a:t>
            </a:r>
            <a:r>
              <a:rPr lang="en-US" sz="3400" dirty="0" err="1" smtClean="0"/>
              <a:t>είχε</a:t>
            </a:r>
            <a:r>
              <a:rPr lang="en-US" sz="3400" dirty="0" smtClean="0"/>
              <a:t> </a:t>
            </a:r>
            <a:r>
              <a:rPr lang="en-US" sz="3400" dirty="0" err="1" smtClean="0"/>
              <a:t>πατέρα</a:t>
            </a:r>
            <a:r>
              <a:rPr lang="en-US" sz="3400" dirty="0" smtClean="0"/>
              <a:t> ο </a:t>
            </a:r>
            <a:r>
              <a:rPr lang="en-US" sz="3400" dirty="0" err="1" smtClean="0"/>
              <a:t>Φίλιππος</a:t>
            </a:r>
            <a:r>
              <a:rPr lang="en-US" sz="3400" dirty="0" smtClean="0"/>
              <a:t>. Ο </a:t>
            </a:r>
            <a:r>
              <a:rPr lang="en-US" sz="3400" dirty="0" err="1" smtClean="0"/>
              <a:t>Νικόμαχος</a:t>
            </a:r>
            <a:r>
              <a:rPr lang="en-US" sz="3400" dirty="0" smtClean="0"/>
              <a:t>, </a:t>
            </a:r>
            <a:r>
              <a:rPr lang="en-US" sz="3400" dirty="0" err="1" smtClean="0"/>
              <a:t>που</a:t>
            </a:r>
            <a:r>
              <a:rPr lang="en-US" sz="3400" dirty="0" smtClean="0"/>
              <a:t> </a:t>
            </a:r>
            <a:r>
              <a:rPr lang="en-US" sz="3400" dirty="0" err="1" smtClean="0"/>
              <a:t>κατά</a:t>
            </a:r>
            <a:r>
              <a:rPr lang="en-US" sz="3400" dirty="0" smtClean="0"/>
              <a:t> </a:t>
            </a:r>
            <a:r>
              <a:rPr lang="en-US" sz="3400" dirty="0" err="1" smtClean="0"/>
              <a:t>το</a:t>
            </a:r>
            <a:r>
              <a:rPr lang="en-US" sz="3400" dirty="0" smtClean="0"/>
              <a:t> </a:t>
            </a:r>
            <a:r>
              <a:rPr lang="en-US" sz="3400" dirty="0" err="1" smtClean="0"/>
              <a:t>Σουίδα</a:t>
            </a:r>
            <a:r>
              <a:rPr lang="en-US" sz="3400" dirty="0" smtClean="0"/>
              <a:t> </a:t>
            </a:r>
            <a:r>
              <a:rPr lang="en-US" sz="3400" dirty="0" err="1" smtClean="0"/>
              <a:t>είχε</a:t>
            </a:r>
            <a:r>
              <a:rPr lang="en-US" sz="3400" dirty="0" smtClean="0"/>
              <a:t> </a:t>
            </a:r>
            <a:r>
              <a:rPr lang="en-US" sz="3400" dirty="0" err="1" smtClean="0"/>
              <a:t>γράψει</a:t>
            </a:r>
            <a:r>
              <a:rPr lang="en-US" sz="3400" dirty="0" smtClean="0"/>
              <a:t> </a:t>
            </a:r>
            <a:r>
              <a:rPr lang="en-US" sz="3400" dirty="0" err="1" smtClean="0"/>
              <a:t>έξι</a:t>
            </a:r>
            <a:r>
              <a:rPr lang="en-US" sz="3400" dirty="0" smtClean="0"/>
              <a:t> </a:t>
            </a:r>
            <a:r>
              <a:rPr lang="en-US" sz="3400" dirty="0" err="1" smtClean="0"/>
              <a:t>βιβλία</a:t>
            </a:r>
            <a:r>
              <a:rPr lang="en-US" sz="3400" dirty="0" smtClean="0"/>
              <a:t> </a:t>
            </a:r>
            <a:r>
              <a:rPr lang="en-US" sz="3400" dirty="0" err="1" smtClean="0"/>
              <a:t>ιατρικής</a:t>
            </a:r>
            <a:r>
              <a:rPr lang="en-US" sz="3400" dirty="0" smtClean="0"/>
              <a:t> </a:t>
            </a:r>
            <a:r>
              <a:rPr lang="en-US" sz="3400" dirty="0" err="1" smtClean="0"/>
              <a:t>και</a:t>
            </a:r>
            <a:r>
              <a:rPr lang="en-US" sz="3400" dirty="0" smtClean="0"/>
              <a:t> </a:t>
            </a:r>
            <a:r>
              <a:rPr lang="en-US" sz="3400" dirty="0" err="1" smtClean="0"/>
              <a:t>ένα</a:t>
            </a:r>
            <a:r>
              <a:rPr lang="en-US" sz="3400" dirty="0" smtClean="0"/>
              <a:t> </a:t>
            </a:r>
            <a:r>
              <a:rPr lang="en-US" sz="3400" dirty="0" err="1" smtClean="0"/>
              <a:t>φυσικής</a:t>
            </a:r>
            <a:r>
              <a:rPr lang="en-US" sz="3400" dirty="0" smtClean="0"/>
              <a:t>, </a:t>
            </a:r>
            <a:r>
              <a:rPr lang="en-US" sz="3400" dirty="0" err="1" smtClean="0"/>
              <a:t>θεωρούσε</a:t>
            </a:r>
            <a:r>
              <a:rPr lang="en-US" sz="3400" dirty="0" smtClean="0"/>
              <a:t> </a:t>
            </a:r>
            <a:r>
              <a:rPr lang="en-US" sz="3400" dirty="0" err="1" smtClean="0"/>
              <a:t>πρόγονό</a:t>
            </a:r>
            <a:r>
              <a:rPr lang="en-US" sz="3400" dirty="0" smtClean="0"/>
              <a:t> </a:t>
            </a:r>
            <a:r>
              <a:rPr lang="en-US" sz="3400" dirty="0" err="1" smtClean="0"/>
              <a:t>του</a:t>
            </a:r>
            <a:r>
              <a:rPr lang="en-US" sz="3400" dirty="0" smtClean="0"/>
              <a:t> </a:t>
            </a:r>
            <a:r>
              <a:rPr lang="en-US" sz="3400" dirty="0" err="1" smtClean="0"/>
              <a:t>τον</a:t>
            </a:r>
            <a:r>
              <a:rPr lang="en-US" sz="3400" dirty="0" smtClean="0"/>
              <a:t> </a:t>
            </a:r>
            <a:r>
              <a:rPr lang="en-US" sz="3400" dirty="0" err="1" smtClean="0"/>
              <a:t>ομηρικό</a:t>
            </a:r>
            <a:r>
              <a:rPr lang="en-US" sz="3400" dirty="0" smtClean="0"/>
              <a:t> </a:t>
            </a:r>
            <a:r>
              <a:rPr lang="en-US" sz="3400" dirty="0" err="1" smtClean="0"/>
              <a:t>ήρωα</a:t>
            </a:r>
            <a:r>
              <a:rPr lang="en-US" sz="3400" dirty="0" smtClean="0"/>
              <a:t> </a:t>
            </a:r>
            <a:r>
              <a:rPr lang="en-US" sz="3400" dirty="0" err="1" smtClean="0"/>
              <a:t>και</a:t>
            </a:r>
            <a:r>
              <a:rPr lang="en-US" sz="3400" dirty="0" smtClean="0"/>
              <a:t> </a:t>
            </a:r>
            <a:r>
              <a:rPr lang="en-US" sz="3400" dirty="0" err="1" smtClean="0"/>
              <a:t>γιατρό</a:t>
            </a:r>
            <a:r>
              <a:rPr lang="en-US" sz="3400" dirty="0" smtClean="0"/>
              <a:t> </a:t>
            </a:r>
            <a:r>
              <a:rPr lang="en-US" sz="3400" dirty="0" err="1" smtClean="0"/>
              <a:t>Μαχάονα</a:t>
            </a:r>
            <a:r>
              <a:rPr lang="en-US" sz="3400" dirty="0" smtClean="0"/>
              <a:t>, </a:t>
            </a:r>
            <a:r>
              <a:rPr lang="en-US" sz="3400" dirty="0" err="1" smtClean="0"/>
              <a:t>το</a:t>
            </a:r>
            <a:r>
              <a:rPr lang="en-US" sz="3400" dirty="0" smtClean="0"/>
              <a:t> </a:t>
            </a:r>
            <a:r>
              <a:rPr lang="en-US" sz="3400" dirty="0" err="1" smtClean="0"/>
              <a:t>γιο</a:t>
            </a:r>
            <a:r>
              <a:rPr lang="en-US" sz="3400" dirty="0" smtClean="0"/>
              <a:t> </a:t>
            </a:r>
            <a:r>
              <a:rPr lang="en-US" sz="3400" dirty="0" err="1" smtClean="0"/>
              <a:t>του</a:t>
            </a:r>
            <a:r>
              <a:rPr lang="en-US" sz="3400" dirty="0" smtClean="0"/>
              <a:t> </a:t>
            </a:r>
            <a:r>
              <a:rPr lang="en-US" sz="3400" dirty="0" err="1" smtClean="0"/>
              <a:t>Ασκληπιού</a:t>
            </a:r>
            <a:r>
              <a:rPr lang="en-US" sz="3400" dirty="0" smtClean="0"/>
              <a:t>.</a:t>
            </a:r>
            <a:endParaRPr lang="en-US" sz="3400" dirty="0"/>
          </a:p>
        </p:txBody>
      </p:sp>
      <p:sp>
        <p:nvSpPr>
          <p:cNvPr id="6" name="5 - Θέση κειμένου"/>
          <p:cNvSpPr>
            <a:spLocks noGrp="1"/>
          </p:cNvSpPr>
          <p:nvPr>
            <p:ph type="body" idx="1"/>
          </p:nvPr>
        </p:nvSpPr>
        <p:spPr>
          <a:xfrm>
            <a:off x="722313" y="3840480"/>
            <a:ext cx="45719" cy="92576"/>
          </a:xfrm>
        </p:spPr>
        <p:txBody>
          <a:bodyPr>
            <a:normAutofit fontScale="25000" lnSpcReduction="20000"/>
          </a:bodyPr>
          <a:lstStyle/>
          <a:p>
            <a:endParaRPr lang="en-US" dirty="0"/>
          </a:p>
        </p:txBody>
      </p:sp>
    </p:spTree>
  </p:cSld>
  <p:clrMapOvr>
    <a:masterClrMapping/>
  </p:clrMapOvr>
  <p:transition advClick="0" advTm="10000">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dirty="0" smtClean="0"/>
              <a:t>    Ο Πλάτωνας και ο Αριστοτέλης</a:t>
            </a:r>
            <a:endParaRPr lang="en-US" dirty="0"/>
          </a:p>
        </p:txBody>
      </p:sp>
      <p:pic>
        <p:nvPicPr>
          <p:cNvPr id="7" name="6 - Θέση περιεχομένου" descr="http://upload.wikimedia.org/wikipedia/commons/thumb/9/98/Sanzio_01_Plato_Aristotle.jpg/180px-Sanzio_01_Plato_Aristotle.jpg"/>
          <p:cNvPicPr>
            <a:picLocks noGrp="1"/>
          </p:cNvPicPr>
          <p:nvPr>
            <p:ph sz="quarter" idx="1"/>
          </p:nvPr>
        </p:nvPicPr>
        <p:blipFill>
          <a:blip r:embed="rId2" cstate="print"/>
          <a:srcRect/>
          <a:stretch>
            <a:fillRect/>
          </a:stretch>
        </p:blipFill>
        <p:spPr bwMode="auto">
          <a:xfrm>
            <a:off x="2051720" y="1484784"/>
            <a:ext cx="5472608" cy="4824536"/>
          </a:xfrm>
          <a:prstGeom prst="rect">
            <a:avLst/>
          </a:prstGeom>
          <a:noFill/>
          <a:ln w="9525">
            <a:noFill/>
            <a:miter lim="800000"/>
            <a:headEnd/>
            <a:tailEnd/>
          </a:ln>
        </p:spPr>
      </p:pic>
    </p:spTree>
  </p:cSld>
  <p:clrMapOvr>
    <a:masterClrMapping/>
  </p:clrMapOvr>
  <p:transition advClick="0" advTm="5000">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914400" y="274638"/>
            <a:ext cx="7772400" cy="6178698"/>
          </a:xfrm>
        </p:spPr>
        <p:txBody>
          <a:bodyPr>
            <a:normAutofit fontScale="90000"/>
          </a:bodyPr>
          <a:lstStyle/>
          <a:p>
            <a:r>
              <a:rPr lang="en-US" dirty="0" smtClean="0"/>
              <a:t> </a:t>
            </a:r>
            <a:r>
              <a:rPr lang="en-US" dirty="0" err="1" smtClean="0"/>
              <a:t>Μετά</a:t>
            </a:r>
            <a:r>
              <a:rPr lang="en-US" dirty="0" smtClean="0"/>
              <a:t> </a:t>
            </a:r>
            <a:r>
              <a:rPr lang="en-US" dirty="0" err="1" smtClean="0"/>
              <a:t>τον</a:t>
            </a:r>
            <a:r>
              <a:rPr lang="en-US" dirty="0" smtClean="0"/>
              <a:t> </a:t>
            </a:r>
            <a:r>
              <a:rPr lang="en-US" dirty="0" err="1" smtClean="0"/>
              <a:t>θάνατο</a:t>
            </a:r>
            <a:r>
              <a:rPr lang="en-US" dirty="0" smtClean="0"/>
              <a:t> </a:t>
            </a:r>
            <a:r>
              <a:rPr lang="en-US" dirty="0" err="1" smtClean="0"/>
              <a:t>του</a:t>
            </a:r>
            <a:r>
              <a:rPr lang="en-US" dirty="0" smtClean="0"/>
              <a:t> </a:t>
            </a:r>
            <a:r>
              <a:rPr lang="en-US" dirty="0" err="1" smtClean="0"/>
              <a:t>Πλάτωνα,ο</a:t>
            </a:r>
            <a:r>
              <a:rPr lang="en-US" dirty="0" smtClean="0"/>
              <a:t> </a:t>
            </a:r>
            <a:r>
              <a:rPr lang="en-US" dirty="0" err="1" smtClean="0"/>
              <a:t>Αριστοτέλης</a:t>
            </a:r>
            <a:r>
              <a:rPr lang="en-US" dirty="0" smtClean="0"/>
              <a:t> </a:t>
            </a:r>
            <a:r>
              <a:rPr lang="en-US" dirty="0" err="1" smtClean="0"/>
              <a:t>φεύγει</a:t>
            </a:r>
            <a:r>
              <a:rPr lang="en-US" dirty="0" smtClean="0"/>
              <a:t> </a:t>
            </a:r>
            <a:r>
              <a:rPr lang="en-US" dirty="0" err="1" smtClean="0"/>
              <a:t>από</a:t>
            </a:r>
            <a:r>
              <a:rPr lang="en-US" dirty="0" smtClean="0"/>
              <a:t> </a:t>
            </a:r>
            <a:r>
              <a:rPr lang="en-US" dirty="0" err="1" smtClean="0"/>
              <a:t>την</a:t>
            </a:r>
            <a:r>
              <a:rPr lang="en-US" dirty="0" smtClean="0"/>
              <a:t> </a:t>
            </a:r>
            <a:r>
              <a:rPr lang="en-US" dirty="0" err="1" smtClean="0"/>
              <a:t>Αθήνα</a:t>
            </a:r>
            <a:r>
              <a:rPr lang="en-US" dirty="0" smtClean="0"/>
              <a:t> </a:t>
            </a:r>
            <a:r>
              <a:rPr lang="en-US" dirty="0" err="1" smtClean="0"/>
              <a:t>και</a:t>
            </a:r>
            <a:r>
              <a:rPr lang="en-US" dirty="0" smtClean="0"/>
              <a:t> </a:t>
            </a:r>
            <a:r>
              <a:rPr lang="en-US" dirty="0" err="1" smtClean="0"/>
              <a:t>κατόπιν</a:t>
            </a:r>
            <a:r>
              <a:rPr lang="en-US" dirty="0" smtClean="0"/>
              <a:t> </a:t>
            </a:r>
            <a:r>
              <a:rPr lang="en-US" dirty="0" err="1" smtClean="0"/>
              <a:t>εντολής</a:t>
            </a:r>
            <a:r>
              <a:rPr lang="en-US" dirty="0" smtClean="0"/>
              <a:t> </a:t>
            </a:r>
            <a:r>
              <a:rPr lang="en-US" dirty="0" err="1" smtClean="0"/>
              <a:t>του</a:t>
            </a:r>
            <a:r>
              <a:rPr lang="en-US" dirty="0" smtClean="0"/>
              <a:t> </a:t>
            </a:r>
            <a:r>
              <a:rPr lang="en-US" dirty="0" err="1" smtClean="0"/>
              <a:t>Φιλίππου</a:t>
            </a:r>
            <a:r>
              <a:rPr lang="en-US" dirty="0" smtClean="0"/>
              <a:t>, </a:t>
            </a:r>
            <a:r>
              <a:rPr lang="en-US" dirty="0" err="1" smtClean="0"/>
              <a:t>αναλαμβάνει</a:t>
            </a:r>
            <a:r>
              <a:rPr lang="en-US" dirty="0" smtClean="0"/>
              <a:t> </a:t>
            </a:r>
            <a:r>
              <a:rPr lang="en-US" dirty="0" err="1" smtClean="0"/>
              <a:t>το</a:t>
            </a:r>
            <a:r>
              <a:rPr lang="en-US" dirty="0" smtClean="0"/>
              <a:t> 343 π.Χ. </a:t>
            </a:r>
            <a:r>
              <a:rPr lang="en-US" dirty="0" err="1" smtClean="0"/>
              <a:t>τη</a:t>
            </a:r>
            <a:r>
              <a:rPr lang="en-US" dirty="0" smtClean="0"/>
              <a:t> </a:t>
            </a:r>
            <a:r>
              <a:rPr lang="en-US" dirty="0" err="1" smtClean="0"/>
              <a:t>διδασκαλία</a:t>
            </a:r>
            <a:r>
              <a:rPr lang="en-US" dirty="0" smtClean="0"/>
              <a:t> </a:t>
            </a:r>
            <a:r>
              <a:rPr lang="en-US" dirty="0" err="1" smtClean="0"/>
              <a:t>του</a:t>
            </a:r>
            <a:r>
              <a:rPr lang="en-US" dirty="0" smtClean="0"/>
              <a:t> </a:t>
            </a:r>
            <a:r>
              <a:rPr lang="en-US" dirty="0" err="1" smtClean="0"/>
              <a:t>Μεγάλου</a:t>
            </a:r>
            <a:r>
              <a:rPr lang="en-US" dirty="0" smtClean="0"/>
              <a:t> </a:t>
            </a:r>
            <a:r>
              <a:rPr lang="en-US" dirty="0" err="1" smtClean="0"/>
              <a:t>Αλεξάνδρου.Σύμφωνα</a:t>
            </a:r>
            <a:r>
              <a:rPr lang="en-US" dirty="0" smtClean="0"/>
              <a:t> </a:t>
            </a:r>
            <a:r>
              <a:rPr lang="en-US" dirty="0" err="1" smtClean="0"/>
              <a:t>με</a:t>
            </a:r>
            <a:r>
              <a:rPr lang="en-US" dirty="0" smtClean="0"/>
              <a:t> </a:t>
            </a:r>
            <a:r>
              <a:rPr lang="en-US" dirty="0" err="1" smtClean="0"/>
              <a:t>την</a:t>
            </a:r>
            <a:r>
              <a:rPr lang="en-US" dirty="0" smtClean="0"/>
              <a:t> </a:t>
            </a:r>
            <a:r>
              <a:rPr lang="en-US" dirty="0" err="1" smtClean="0"/>
              <a:t>Εγκυκλοπαίδεια</a:t>
            </a:r>
            <a:r>
              <a:rPr lang="en-US" dirty="0" smtClean="0"/>
              <a:t> </a:t>
            </a:r>
            <a:r>
              <a:rPr lang="en-US" dirty="0" err="1" smtClean="0"/>
              <a:t>Μπριτάνικα</a:t>
            </a:r>
            <a:r>
              <a:rPr lang="en-US" dirty="0" smtClean="0"/>
              <a:t>: «</a:t>
            </a:r>
            <a:r>
              <a:rPr lang="el-GR" dirty="0" smtClean="0"/>
              <a:t>ο Αριστοτέλης υπήρξε ο πρώτος γνήσιος επιστήμονας στην ιστορία... και κάθε κατοπινός επιστήμονας του οφείλει κάτι</a:t>
            </a:r>
            <a:r>
              <a:rPr lang="en-US" dirty="0" smtClean="0"/>
              <a:t>»</a:t>
            </a:r>
            <a:r>
              <a:rPr lang="el-GR" dirty="0" smtClean="0"/>
              <a:t> </a:t>
            </a:r>
            <a:endParaRPr lang="en-US" dirty="0"/>
          </a:p>
        </p:txBody>
      </p:sp>
    </p:spTree>
  </p:cSld>
  <p:clrMapOvr>
    <a:masterClrMapping/>
  </p:clrMapOvr>
  <p:transition advClick="0"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914400" y="692696"/>
            <a:ext cx="7772400" cy="1512168"/>
          </a:xfrm>
        </p:spPr>
        <p:txBody>
          <a:bodyPr>
            <a:normAutofit fontScale="90000"/>
          </a:bodyPr>
          <a:lstStyle/>
          <a:p>
            <a:r>
              <a:rPr lang="el-GR" dirty="0" smtClean="0"/>
              <a:t>Άγαλμα του Αριστοτέλη στο </a:t>
            </a:r>
            <a:r>
              <a:rPr lang="en-US" dirty="0" err="1" smtClean="0"/>
              <a:t>Univ</a:t>
            </a:r>
            <a:r>
              <a:rPr lang="el-GR" dirty="0" smtClean="0"/>
              <a:t>. του </a:t>
            </a:r>
            <a:r>
              <a:rPr lang="en-US" dirty="0" smtClean="0"/>
              <a:t>Freiburg</a:t>
            </a:r>
            <a:br>
              <a:rPr lang="en-US" dirty="0" smtClean="0"/>
            </a:br>
            <a:endParaRPr lang="en-US" dirty="0"/>
          </a:p>
        </p:txBody>
      </p:sp>
      <p:pic>
        <p:nvPicPr>
          <p:cNvPr id="5" name="4 - Θέση περιεχομένου" descr="http://upload.wikimedia.org/wikipedia/commons/thumb/7/77/Uni_Freiburg_-_Philosophen_4.jpg/180px-Uni_Freiburg_-_Philosophen_4.jpg"/>
          <p:cNvPicPr>
            <a:picLocks noGrp="1"/>
          </p:cNvPicPr>
          <p:nvPr>
            <p:ph sz="quarter" idx="1"/>
          </p:nvPr>
        </p:nvPicPr>
        <p:blipFill>
          <a:blip r:embed="rId2" cstate="print"/>
          <a:srcRect/>
          <a:stretch>
            <a:fillRect/>
          </a:stretch>
        </p:blipFill>
        <p:spPr bwMode="auto">
          <a:xfrm>
            <a:off x="3131840" y="2276872"/>
            <a:ext cx="3240360" cy="4032448"/>
          </a:xfrm>
          <a:prstGeom prst="rect">
            <a:avLst/>
          </a:prstGeom>
          <a:noFill/>
          <a:ln w="9525">
            <a:noFill/>
            <a:miter lim="800000"/>
            <a:headEnd/>
            <a:tailEnd/>
          </a:ln>
        </p:spPr>
      </p:pic>
    </p:spTree>
  </p:cSld>
  <p:clrMapOvr>
    <a:masterClrMapping/>
  </p:clrMapOvr>
  <p:transition advClick="0" advTm="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147248" cy="5832648"/>
          </a:xfrm>
        </p:spPr>
        <p:txBody>
          <a:bodyPr>
            <a:normAutofit fontScale="90000"/>
          </a:bodyPr>
          <a:lstStyle/>
          <a:p>
            <a:r>
              <a:rPr lang="el-GR" dirty="0" smtClean="0"/>
              <a:t> </a:t>
            </a:r>
            <a:r>
              <a:rPr lang="el-GR" sz="3600" dirty="0" err="1" smtClean="0"/>
              <a:t>Oι</a:t>
            </a:r>
            <a:r>
              <a:rPr lang="el-GR" sz="3600" dirty="0" smtClean="0"/>
              <a:t> Αλεξανδρινοί υπολόγιζαν ότι ο Αριστοτέλης έγραψε 400 περίπου συνολικά βιβλία. Ο Διογένης ο Λαέρτιος υπολόγισε το έργο του σε στίχους και βρήκε ότι έφταναν τις 45 μυριάδες, επακριβώς 445.270 στίχους. Μεγάλο μέρος από το έργο του αυτό χάθηκε. </a:t>
            </a:r>
            <a:r>
              <a:rPr lang="el-GR" sz="3600" dirty="0" smtClean="0"/>
              <a:t>Τα </a:t>
            </a:r>
            <a:r>
              <a:rPr lang="el-GR" sz="3600" dirty="0" smtClean="0"/>
              <a:t>σωζόμενα σήμερα έργα του αντιστοιχούν στη διδασκαλία που ο Αριστοτέλης έκανε στους προχωρημένους μαθητές του και που λέγονται "ακροαματικές ή εσωτερικές". Γι' αυτό και είναι γραμμένα σε συνεχή λόγο και όχι σε διάλογο</a:t>
            </a:r>
            <a:r>
              <a:rPr lang="el-GR"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TotalTime>
  <Words>235</Words>
  <Application>Microsoft Office PowerPoint</Application>
  <PresentationFormat>Προβολή στην οθόνη (4:3)</PresentationFormat>
  <Paragraphs>10</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Δικαιοσύνη</vt:lpstr>
      <vt:lpstr>Αριστοτέλης ο Σταγειρίτης</vt:lpstr>
      <vt:lpstr>ΑΡΙΣΤΟΤΕΛΗΣ</vt:lpstr>
      <vt:lpstr> Ο Αριστοτέλης γεννήθηκε το έτος 384 π.Χ. στα Αρχαία Στάγειρα της Χαλκιδικής, 55 χιλιόμετρα, ανατολικά, από τη σημερινή Θεσσαλονίκη.Ο πατέρας του Νικόμαχος ήταν γιατρός του βασιλιά της Μακεδονίας Αμύντα Γ΄, τον οποίο είχε πατέρα ο Φίλιππος. Ο Νικόμαχος, που κατά το Σουίδα είχε γράψει έξι βιβλία ιατρικής και ένα φυσικής, θεωρούσε πρόγονό του τον ομηρικό ήρωα και γιατρό Μαχάονα, το γιο του Ασκληπιού.</vt:lpstr>
      <vt:lpstr>    Ο Πλάτωνας και ο Αριστοτέλης</vt:lpstr>
      <vt:lpstr> Μετά τον θάνατο του Πλάτωνα,ο Αριστοτέλης φεύγει από την Αθήνα και κατόπιν εντολής του Φιλίππου, αναλαμβάνει το 343 π.Χ. τη διδασκαλία του Μεγάλου Αλεξάνδρου.Σύμφωνα με την Εγκυκλοπαίδεια Μπριτάνικα: «ο Αριστοτέλης υπήρξε ο πρώτος γνήσιος επιστήμονας στην ιστορία... και κάθε κατοπινός επιστήμονας του οφείλει κάτι» </vt:lpstr>
      <vt:lpstr>Άγαλμα του Αριστοτέλη στο Univ. του Freiburg </vt:lpstr>
      <vt:lpstr> Oι Αλεξανδρινοί υπολόγιζαν ότι ο Αριστοτέλης έγραψε 400 περίπου συνολικά βιβλία. Ο Διογένης ο Λαέρτιος υπολόγισε το έργο του σε στίχους και βρήκε ότι έφταναν τις 45 μυριάδες, επακριβώς 445.270 στίχους. Μεγάλο μέρος από το έργο του αυτό χάθηκε. Τα σωζόμενα σήμερα έργα του αντιστοιχούν στη διδασκαλία που ο Αριστοτέλης έκανε στους προχωρημένους μαθητές του και που λέγονται "ακροαματικές ή εσωτερικές". Γι' αυτό και είναι γραμμένα σε συνεχή λόγο και όχι σε διάλογο.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Αριστοτέλης ο Σταγειρίτης</dc:title>
  <dc:creator>Μαρία</dc:creator>
  <cp:lastModifiedBy>Μαρία</cp:lastModifiedBy>
  <cp:revision>3</cp:revision>
  <dcterms:created xsi:type="dcterms:W3CDTF">2018-01-24T20:42:14Z</dcterms:created>
  <dcterms:modified xsi:type="dcterms:W3CDTF">2018-01-24T20:59:29Z</dcterms:modified>
</cp:coreProperties>
</file>